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81" r:id="rId3"/>
    <p:sldId id="282" r:id="rId4"/>
    <p:sldId id="257" r:id="rId5"/>
    <p:sldId id="266" r:id="rId6"/>
    <p:sldId id="265" r:id="rId7"/>
    <p:sldId id="264" r:id="rId8"/>
    <p:sldId id="263" r:id="rId9"/>
    <p:sldId id="262" r:id="rId10"/>
    <p:sldId id="280" r:id="rId11"/>
    <p:sldId id="261" r:id="rId12"/>
    <p:sldId id="272" r:id="rId13"/>
    <p:sldId id="273" r:id="rId14"/>
    <p:sldId id="260" r:id="rId15"/>
    <p:sldId id="274" r:id="rId16"/>
    <p:sldId id="259" r:id="rId17"/>
    <p:sldId id="275" r:id="rId18"/>
    <p:sldId id="258" r:id="rId19"/>
    <p:sldId id="279" r:id="rId20"/>
    <p:sldId id="267" r:id="rId21"/>
    <p:sldId id="277" r:id="rId22"/>
    <p:sldId id="278" r:id="rId23"/>
    <p:sldId id="276" r:id="rId24"/>
    <p:sldId id="26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61" y="1417638"/>
            <a:ext cx="6511924" cy="48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Who were the earliest Romans and how did each contribute to the founding of Rome?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Compare and contrast the Roman Republic and the Roman Empire using specific examples:</a:t>
            </a:r>
          </a:p>
          <a:p>
            <a:pPr marL="550926" indent="-514350">
              <a:buFont typeface="+mj-lt"/>
              <a:buAutoNum type="arabicPeriod" startAt="7"/>
            </a:pPr>
            <a:r>
              <a:rPr lang="en-US" dirty="0" smtClean="0"/>
              <a:t>What contributions did the Romans make to the cultural advancement of the world?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128">
            <a:off x="7593477" y="5226105"/>
            <a:ext cx="1332915" cy="14371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565" y="2508689"/>
            <a:ext cx="6719235" cy="41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Who were the earliest Romans and how did each contribute to the founding of Rome?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Compare and contrast the Roman Republic and the Roman Empire using specific examples:</a:t>
            </a:r>
          </a:p>
          <a:p>
            <a:pPr marL="550926" indent="-514350">
              <a:buFont typeface="+mj-lt"/>
              <a:buAutoNum type="arabicPeriod" startAt="7"/>
            </a:pPr>
            <a:r>
              <a:rPr lang="en-US" dirty="0" smtClean="0"/>
              <a:t>What contributions did the Romans make to the cultural advancement of the world?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128">
            <a:off x="7672215" y="5226105"/>
            <a:ext cx="1332915" cy="143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52" y="5910346"/>
            <a:ext cx="2032002" cy="752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Origin &amp; Geography of Rome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Earliest Romans (</a:t>
            </a:r>
            <a:r>
              <a:rPr lang="en-US" dirty="0" err="1" smtClean="0"/>
              <a:t>Latins</a:t>
            </a:r>
            <a:r>
              <a:rPr lang="en-US" dirty="0" smtClean="0"/>
              <a:t>, Greeks, &amp; Etruscans)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Early Roman Culture (The Roman Republic)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The Punic Wars (Rome vs. Carthage)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2162</TotalTime>
  <Words>809</Words>
  <Application>Microsoft Macintosh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Outcome: Geography  &amp; Early Republic</vt:lpstr>
      <vt:lpstr>Constructive Response Question</vt:lpstr>
      <vt:lpstr>What will we learn?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Punic Wars</vt:lpstr>
      <vt:lpstr>Geography &amp; Early Republic</vt:lpstr>
      <vt:lpstr>Hannibal Crossing the Alps</vt:lpstr>
      <vt:lpstr>PowerPoint Presentation</vt:lpstr>
      <vt:lpstr>Geography &amp; Early Republic</vt:lpstr>
      <vt:lpstr>Geography &amp; Early Republic</vt:lpstr>
      <vt:lpstr>Constructive Response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john pfannes</cp:lastModifiedBy>
  <cp:revision>14</cp:revision>
  <dcterms:created xsi:type="dcterms:W3CDTF">2014-11-10T14:10:14Z</dcterms:created>
  <dcterms:modified xsi:type="dcterms:W3CDTF">2015-04-13T17:44:24Z</dcterms:modified>
</cp:coreProperties>
</file>